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54" r:id="rId3"/>
  </p:sldMasterIdLst>
  <p:notesMasterIdLst>
    <p:notesMasterId r:id="rId11"/>
  </p:notesMasterIdLst>
  <p:handoutMasterIdLst>
    <p:handoutMasterId r:id="rId12"/>
  </p:handoutMasterIdLst>
  <p:sldIdLst>
    <p:sldId id="2713" r:id="rId4"/>
    <p:sldId id="2719" r:id="rId5"/>
    <p:sldId id="2721" r:id="rId6"/>
    <p:sldId id="2720" r:id="rId7"/>
    <p:sldId id="2675" r:id="rId8"/>
    <p:sldId id="2607" r:id="rId9"/>
    <p:sldId id="2698" r:id="rId10"/>
  </p:sldIdLst>
  <p:sldSz cx="9144000" cy="6858000" type="screen4x3"/>
  <p:notesSz cx="6934200" cy="9220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E96"/>
    <a:srgbClr val="AECE96"/>
    <a:srgbClr val="B2D19B"/>
    <a:srgbClr val="FFFFFF"/>
    <a:srgbClr val="B6D3A1"/>
    <a:srgbClr val="A9CB8F"/>
    <a:srgbClr val="ABD783"/>
    <a:srgbClr val="B0D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10" autoAdjust="0"/>
    <p:restoredTop sz="87683" autoAdjust="0"/>
  </p:normalViewPr>
  <p:slideViewPr>
    <p:cSldViewPr snapToGrid="0">
      <p:cViewPr varScale="1">
        <p:scale>
          <a:sx n="98" d="100"/>
          <a:sy n="98" d="100"/>
        </p:scale>
        <p:origin x="-976" y="-120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fld id="{9680F710-A734-407C-9DDD-ECD1B348BE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8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endParaRPr lang="en-US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0563"/>
            <a:ext cx="4613275" cy="3459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06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endParaRPr lang="en-US"/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6" tIns="46148" rIns="92296" bIns="46148" numCol="1" anchor="b" anchorCtr="0" compatLnSpc="1">
            <a:prstTxWarp prst="textNoShape">
              <a:avLst/>
            </a:prstTxWarp>
          </a:bodyPr>
          <a:lstStyle>
            <a:lvl1pPr defTabSz="923925">
              <a:defRPr sz="1200"/>
            </a:lvl1pPr>
          </a:lstStyle>
          <a:p>
            <a:fld id="{997B24B4-C585-416B-A99C-10D851B093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759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5A005A-24E8-4904-A1B6-F9A66D539422}" type="slidenum">
              <a:rPr lang="en-US"/>
              <a:pPr/>
              <a:t>1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fate of Napoleon’s army invading Russia 1812 (Princes Bride).  Starts with 422,000 men, returns with 10,000.  Six variables are plotted – size or army, location in two dimensions, direction, dates, temperature.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25947C-693B-47C0-9CAB-568D1AB6F746}" type="slidenum">
              <a:rPr lang="en-US"/>
              <a:pPr/>
              <a:t>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Figure used by defense to discredit prosecutors witnesses.  Only 37% of the boxes are checked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E1F777-11B0-450C-8B62-AECC1B6D544B}" type="slidenum">
              <a:rPr lang="en-US"/>
              <a:pPr/>
              <a:t>3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18CD0-9DE7-4CBF-892D-FC563B9321B6}" type="slidenum">
              <a:rPr lang="en-US"/>
              <a:pPr/>
              <a:t>4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C417A4-221E-4A2D-8ABA-6D3EA53DEF8A}" type="slidenum">
              <a:rPr lang="en-US"/>
              <a:pPr/>
              <a:t>5</a:t>
            </a:fld>
            <a:endParaRPr lang="en-US"/>
          </a:p>
        </p:txBody>
      </p:sp>
      <p:sp>
        <p:nvSpPr>
          <p:cNvPr id="40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043532-B6E5-4DEC-8784-5CD85481C93C}" type="slidenum">
              <a:rPr lang="en-US"/>
              <a:pPr/>
              <a:t>6</a:t>
            </a:fld>
            <a:endParaRPr lang="en-US"/>
          </a:p>
        </p:txBody>
      </p:sp>
      <p:sp>
        <p:nvSpPr>
          <p:cNvPr id="39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FD506F-5A34-4AFD-A978-1B87FFE74C6B}" type="slidenum">
              <a:rPr lang="en-US"/>
              <a:pPr/>
              <a:t>7</a:t>
            </a:fld>
            <a:endParaRPr lang="en-US"/>
          </a:p>
        </p:txBody>
      </p:sp>
      <p:sp>
        <p:nvSpPr>
          <p:cNvPr id="403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866" name="Picture 2" descr="titleb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161925"/>
            <a:ext cx="2171700" cy="6402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1925"/>
            <a:ext cx="6362700" cy="6402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914" name="Picture 2" descr="titleb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9144000" cy="686752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0988"/>
            <a:ext cx="4052888" cy="501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550988"/>
            <a:ext cx="4054475" cy="501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161925"/>
            <a:ext cx="2171700" cy="6402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1925"/>
            <a:ext cx="6362700" cy="6402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D32AD-164C-4C82-B33A-E62C4F34D0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2DA76-E414-47DE-B7CB-4151B22D80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63E12-3679-417F-B46E-F2B5CD92D8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CA58F-FF1D-4FC7-AA87-18A1DB37A7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A2D492-BD08-4A93-A990-5B144B8C95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633AD8-F46F-4848-8DEB-A6F9DDE7B3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36B9D-9C35-48FC-A0C4-E18CEA35F2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B457D-5060-4073-9650-2CD625141F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CA7620-ACD9-45CB-A374-A99C831449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EC7955-CC4A-4AB0-B083-2919C96A84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7CAA01-FC2A-4E78-A83B-B31B012BD9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0988"/>
            <a:ext cx="4052888" cy="501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2488" y="1550988"/>
            <a:ext cx="4054475" cy="5013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 advClick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C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842" name="Picture 2" descr="secondaryheader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2238375"/>
          </a:xfrm>
          <a:prstGeom prst="rect">
            <a:avLst/>
          </a:prstGeom>
          <a:noFill/>
        </p:spPr>
      </p:pic>
      <p:sp>
        <p:nvSpPr>
          <p:cNvPr id="20838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62163" y="161925"/>
            <a:ext cx="7081837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83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0988"/>
            <a:ext cx="8259763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 xmlns:p14="http://schemas.microsoft.com/office/powerpoint/2010/main" advClick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CC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5890" name="Picture 2" descr="secondaryheader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2238375"/>
          </a:xfrm>
          <a:prstGeom prst="rect">
            <a:avLst/>
          </a:prstGeom>
          <a:noFill/>
        </p:spPr>
      </p:pic>
      <p:sp>
        <p:nvSpPr>
          <p:cNvPr id="20858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62163" y="161925"/>
            <a:ext cx="7081837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858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50988"/>
            <a:ext cx="8259763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 xmlns:p14="http://schemas.microsoft.com/office/powerpoint/2010/main" advClick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35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35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735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735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fld id="{EBC1112A-AF49-4093-B939-688B77643DE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stSca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8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astSca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459" y="482451"/>
            <a:ext cx="4489084" cy="53889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 descr="LastSca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1596" y="651765"/>
            <a:ext cx="4371818" cy="48638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astSca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 descr="LastSca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5063" y="4724400"/>
            <a:ext cx="16589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90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astSca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 descr="LastSca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763" y="4800600"/>
            <a:ext cx="164623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046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7481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165100"/>
            <a:ext cx="9945688" cy="7216775"/>
          </a:xfrm>
          <a:noFill/>
          <a:ln/>
        </p:spPr>
      </p:pic>
    </p:spTree>
  </p:cSld>
  <p:clrMapOvr>
    <a:masterClrMapping/>
  </p:clrMapOvr>
  <p:transition xmlns:p14="http://schemas.microsoft.com/office/powerpoint/2010/main"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62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advClick="0" advTm="1000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013" y="531813"/>
            <a:ext cx="8688387" cy="5792787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FF2600"/>
      </a:dk2>
      <a:lt2>
        <a:srgbClr val="969696"/>
      </a:lt2>
      <a:accent1>
        <a:srgbClr val="FFFFFF"/>
      </a:accent1>
      <a:accent2>
        <a:srgbClr val="8DC6FF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FF9900"/>
        </a:dk1>
        <a:lt1>
          <a:srgbClr val="FFFFFF"/>
        </a:lt1>
        <a:dk2>
          <a:srgbClr val="FF99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DA82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33CC"/>
        </a:dk1>
        <a:lt1>
          <a:srgbClr val="FFFFFF"/>
        </a:lt1>
        <a:dk2>
          <a:srgbClr val="003399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002AAE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0033CC"/>
        </a:dk1>
        <a:lt1>
          <a:srgbClr val="FFFFFF"/>
        </a:lt1>
        <a:dk2>
          <a:srgbClr val="CC66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002AAE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CC6600"/>
        </a:dk1>
        <a:lt1>
          <a:srgbClr val="FFFFFF"/>
        </a:lt1>
        <a:dk2>
          <a:srgbClr val="0033CC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AE56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FF2600"/>
      </a:dk2>
      <a:lt2>
        <a:srgbClr val="969696"/>
      </a:lt2>
      <a:accent1>
        <a:srgbClr val="FFFFFF"/>
      </a:accent1>
      <a:accent2>
        <a:srgbClr val="8DC6FF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3">
        <a:dk1>
          <a:srgbClr val="FF9900"/>
        </a:dk1>
        <a:lt1>
          <a:srgbClr val="FFFFFF"/>
        </a:lt1>
        <a:dk2>
          <a:srgbClr val="FF99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DA82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14">
        <a:dk1>
          <a:srgbClr val="0033CC"/>
        </a:dk1>
        <a:lt1>
          <a:srgbClr val="FFFFFF"/>
        </a:lt1>
        <a:dk2>
          <a:srgbClr val="003399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002AAE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15">
        <a:dk1>
          <a:srgbClr val="0033CC"/>
        </a:dk1>
        <a:lt1>
          <a:srgbClr val="FFFFFF"/>
        </a:lt1>
        <a:dk2>
          <a:srgbClr val="CC66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002AAE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16">
        <a:dk1>
          <a:srgbClr val="CC6600"/>
        </a:dk1>
        <a:lt1>
          <a:srgbClr val="FFFFFF"/>
        </a:lt1>
        <a:dk2>
          <a:srgbClr val="0033CC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FFFFFF"/>
        </a:accent3>
        <a:accent4>
          <a:srgbClr val="AE56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25000"/>
          </a:schemeClr>
        </a:solidFill>
        <a:ln w="19050" cap="flat" cmpd="sng" algn="ctr">
          <a:noFill/>
          <a:prstDash val="solid"/>
          <a:round/>
          <a:headEnd type="none" w="med" len="med"/>
          <a:tailEnd type="none" w="med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17637</TotalTime>
  <Words>66</Words>
  <Application>Microsoft Macintosh PowerPoint</Application>
  <PresentationFormat>On-screen Show (4:3)</PresentationFormat>
  <Paragraphs>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1_Default Design</vt:lpstr>
      <vt:lpstr>2_Default Design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EarthScope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Charna Meth</dc:creator>
  <cp:lastModifiedBy>Gregory van der Vink</cp:lastModifiedBy>
  <cp:revision>627</cp:revision>
  <dcterms:created xsi:type="dcterms:W3CDTF">2003-10-13T21:18:09Z</dcterms:created>
  <dcterms:modified xsi:type="dcterms:W3CDTF">2017-12-26T17:55:01Z</dcterms:modified>
</cp:coreProperties>
</file>